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A359-2FB3-4847-9D97-3491754AA7F9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3/13/2021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Regolith Linux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</a:rPr>
              <a:t>i3 For Those Who Don’t Have Time For i3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376A-DD90-4E28-957E-90B6A5FE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83F2A-5ED7-4FC6-8EDF-517176136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Regolith is a modern desktop environment designed to let you work faster by reducing unnecessary clutter and ceremony. Built on top of Ubuntu, GNOME, and i3, Regolith stands on a well-supported and consistent foundation.”</a:t>
            </a:r>
          </a:p>
        </p:txBody>
      </p:sp>
    </p:spTree>
    <p:extLst>
      <p:ext uri="{BB962C8B-B14F-4D97-AF65-F5344CB8AC3E}">
        <p14:creationId xmlns:p14="http://schemas.microsoft.com/office/powerpoint/2010/main" val="361645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4BA093B9-AF87-4D63-A917-FCFED3BB4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25502"/>
            <a:ext cx="8229600" cy="4632385"/>
          </a:xfrm>
        </p:spPr>
      </p:pic>
    </p:spTree>
    <p:extLst>
      <p:ext uri="{BB962C8B-B14F-4D97-AF65-F5344CB8AC3E}">
        <p14:creationId xmlns:p14="http://schemas.microsoft.com/office/powerpoint/2010/main" val="154409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90D6A-C79D-4307-ACD2-7EDE53A6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Distro vs. 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66516-C9EF-4279-B5E6-FC9274B53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downloaded as a distro</a:t>
            </a:r>
          </a:p>
          <a:p>
            <a:r>
              <a:rPr lang="en-US" dirty="0"/>
              <a:t>Can be put on top of an Ubuntu-based distro</a:t>
            </a:r>
          </a:p>
          <a:p>
            <a:r>
              <a:rPr lang="en-US" dirty="0"/>
              <a:t>Uses GNOME’s management</a:t>
            </a:r>
          </a:p>
          <a:p>
            <a:r>
              <a:rPr lang="en-US" dirty="0"/>
              <a:t>Uses Ubuntu’s </a:t>
            </a:r>
            <a:r>
              <a:rPr lang="en-US"/>
              <a:t>app store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3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6E203-35C0-429B-9906-0858EEEF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Regolith-look</a:t>
            </a:r>
          </a:p>
        </p:txBody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120088A-F68E-46CE-8723-1884D75F6A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942" y="2290046"/>
            <a:ext cx="6628116" cy="3730921"/>
          </a:xfrm>
        </p:spPr>
      </p:pic>
    </p:spTree>
    <p:extLst>
      <p:ext uri="{BB962C8B-B14F-4D97-AF65-F5344CB8AC3E}">
        <p14:creationId xmlns:p14="http://schemas.microsoft.com/office/powerpoint/2010/main" val="3950422053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ncstate-ppt-template-horizontal-left-logo</Template>
  <TotalTime>4</TotalTime>
  <Words>82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NCStateU-horizontal-left-logo</vt:lpstr>
      <vt:lpstr>Regolith Linux</vt:lpstr>
      <vt:lpstr>What is it?</vt:lpstr>
      <vt:lpstr>PowerPoint Presentation</vt:lpstr>
      <vt:lpstr>Distro vs. DE</vt:lpstr>
      <vt:lpstr>Regolith-look</vt:lpstr>
    </vt:vector>
  </TitlesOfParts>
  <Company>NC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Regolith Linux</dc:title>
  <dc:creator>John Allison</dc:creator>
  <cp:lastModifiedBy>John Allison</cp:lastModifiedBy>
  <cp:revision>1</cp:revision>
  <dcterms:created xsi:type="dcterms:W3CDTF">2021-03-14T01:10:28Z</dcterms:created>
  <dcterms:modified xsi:type="dcterms:W3CDTF">2021-03-14T01:14:54Z</dcterms:modified>
</cp:coreProperties>
</file>